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CAPSTONE PROJECT PDF (Bhavya Arora)_page-0001.jpg" descr="CAPSTONE PROJECT PDF (Bhavya Arora)_page-00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" y="-1"/>
            <a:ext cx="24376778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CAPSTONE PROJECT PDF (Bhavya Arora)_page-0010.jpg" descr="CAPSTONE PROJECT PDF (Bhavya Arora)_page-00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" y="0"/>
            <a:ext cx="24376778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CAPSTONE PROJECT PDF (Bhavya Arora)_page-0011.jpg" descr="CAPSTONE PROJECT PDF (Bhavya Arora)_page-001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" y="0"/>
            <a:ext cx="24376778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CAPSTONE PROJECT PDF (Bhavya Arora)_page-0012.jpg" descr="CAPSTONE PROJECT PDF (Bhavya Arora)_page-001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" y="0"/>
            <a:ext cx="24376778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CAPSTONE PROJECT PDF (Bhavya Arora)_page-0013.jpg" descr="CAPSTONE PROJECT PDF (Bhavya Arora)_page-001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" y="0"/>
            <a:ext cx="24376778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CAPSTONE PROJECT PDF (Bhavya Arora)_page-0002.jpg" descr="CAPSTONE PROJECT PDF (Bhavya Arora)_page-00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" y="0"/>
            <a:ext cx="24376778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CAPSTONE PROJECT PDF (Bhavya Arora)_page-0003.jpg" descr="CAPSTONE PROJECT PDF (Bhavya Arora)_page-00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" y="0"/>
            <a:ext cx="24376778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CAPSTONE PROJECT PDF (Bhavya Arora)_page-0004.jpg" descr="CAPSTONE PROJECT PDF (Bhavya Arora)_page-000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" y="0"/>
            <a:ext cx="24376778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CAPSTONE PROJECT PDF (Bhavya Arora)_page-0005.jpg" descr="CAPSTONE PROJECT PDF (Bhavya Arora)_page-000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" y="0"/>
            <a:ext cx="24376778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CAPSTONE PROJECT PDF (Bhavya Arora)_page-0006.jpg" descr="CAPSTONE PROJECT PDF (Bhavya Arora)_page-000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" y="0"/>
            <a:ext cx="24376778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CAPSTONE PROJECT PDF (Bhavya Arora)_page-0007.jpg" descr="CAPSTONE PROJECT PDF (Bhavya Arora)_page-000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" y="0"/>
            <a:ext cx="24376778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CAPSTONE PROJECT PDF (Bhavya Arora)_page-0008.jpg" descr="CAPSTONE PROJECT PDF (Bhavya Arora)_page-000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" y="0"/>
            <a:ext cx="24376778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CAPSTONE PROJECT PDF (Bhavya Arora)_page-0009.jpg" descr="CAPSTONE PROJECT PDF (Bhavya Arora)_page-000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" y="0"/>
            <a:ext cx="24376778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